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357" r:id="rId3"/>
    <p:sldId id="416" r:id="rId4"/>
    <p:sldId id="417" r:id="rId5"/>
    <p:sldId id="420" r:id="rId6"/>
    <p:sldId id="421" r:id="rId7"/>
    <p:sldId id="415" r:id="rId8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łka Barbara" initials="B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218334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9" d="100"/>
          <a:sy n="69" d="100"/>
        </p:scale>
        <p:origin x="13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98A1D-CBCB-4106-A535-92EF73B506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337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2E2C-DB1E-45E7-B70D-0E6BF01F44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39F4-0FF5-48E2-9591-9F0926B81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0EB76-4E0B-4412-B01D-97BD3D46DB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C22A-0996-441C-89ED-0C59357E74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51F7-C3F6-4F77-88DD-8599AE2C01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A10C-C2F9-4502-A2B2-1FB1CEFF48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8CC1-0D72-432C-8DB6-638EBD5302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1A68-3370-4E72-84BD-64B634DD29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B2CC-9B7C-494B-B198-6E7102E940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0A00-4734-4A7A-B19D-74062BBF3F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0700C-9CAC-450C-8F4A-9A7D74FE47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7D54-6FA9-4BD9-8302-09AE69690D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75CD0E-1481-4C72-AFF0-4212122BC1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2"/>
          <p:cNvSpPr txBox="1">
            <a:spLocks noChangeArrowheads="1"/>
          </p:cNvSpPr>
          <p:nvPr/>
        </p:nvSpPr>
        <p:spPr bwMode="auto">
          <a:xfrm>
            <a:off x="0" y="263691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Zespół Międzysektorowy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12291" name="Text Box 23"/>
          <p:cNvSpPr txBox="1">
            <a:spLocks noChangeArrowheads="1"/>
          </p:cNvSpPr>
          <p:nvPr/>
        </p:nvSpPr>
        <p:spPr bwMode="auto">
          <a:xfrm>
            <a:off x="2483768" y="5949280"/>
            <a:ext cx="410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 dirty="0" smtClean="0">
                <a:solidFill>
                  <a:schemeClr val="bg1"/>
                </a:solidFill>
              </a:rPr>
              <a:t>Gdańsk, 14 XII 2018 r.</a:t>
            </a:r>
            <a:endParaRPr lang="pl-PL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44208" y="548680"/>
            <a:ext cx="25922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</a:rPr>
              <a:t>Zespół Międzysektorowy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23528" y="1628800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 smtClean="0"/>
          </a:p>
          <a:p>
            <a:pPr algn="ctr"/>
            <a:r>
              <a:rPr lang="pl-PL" sz="2400" b="1" dirty="0"/>
              <a:t>Powołany został uchwałą Nr 127/304/18 </a:t>
            </a:r>
            <a:endParaRPr lang="pl-PL" sz="2400" b="1" dirty="0" smtClean="0"/>
          </a:p>
          <a:p>
            <a:pPr algn="ctr"/>
            <a:r>
              <a:rPr lang="pl-PL" sz="2400" b="1" dirty="0" smtClean="0"/>
              <a:t>Zarządu </a:t>
            </a:r>
            <a:r>
              <a:rPr lang="pl-PL" sz="2400" b="1" dirty="0"/>
              <a:t>Województwa Pomorskiego </a:t>
            </a:r>
            <a:endParaRPr lang="pl-PL" sz="2400" b="1" dirty="0" smtClean="0"/>
          </a:p>
          <a:p>
            <a:pPr algn="ctr"/>
            <a:r>
              <a:rPr lang="pl-PL" sz="2400" dirty="0" smtClean="0"/>
              <a:t>w </a:t>
            </a:r>
            <a:r>
              <a:rPr lang="pl-PL" sz="2400" dirty="0"/>
              <a:t>dniu 13 lutego 2018 roku. </a:t>
            </a:r>
            <a:endParaRPr lang="pl-PL" sz="2400" dirty="0" smtClean="0"/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Do momentu </a:t>
            </a:r>
            <a:r>
              <a:rPr lang="pl-PL" sz="2400" dirty="0" smtClean="0"/>
              <a:t>powołania </a:t>
            </a:r>
            <a:r>
              <a:rPr lang="pl-PL" sz="2400" dirty="0" smtClean="0"/>
              <a:t>funkcjonował </a:t>
            </a:r>
            <a:r>
              <a:rPr lang="pl-PL" sz="2400" dirty="0"/>
              <a:t>jako Zespół doradczy Pełnomocnika Marszałka Województwa Pomorskiego </a:t>
            </a:r>
            <a:endParaRPr lang="pl-PL" sz="2400" dirty="0" smtClean="0"/>
          </a:p>
          <a:p>
            <a:pPr algn="just"/>
            <a:r>
              <a:rPr lang="pl-PL" sz="2400" dirty="0" smtClean="0"/>
              <a:t>ds</a:t>
            </a:r>
            <a:r>
              <a:rPr lang="pl-PL" sz="2400" dirty="0"/>
              <a:t>. współpracy z organizacjami </a:t>
            </a:r>
            <a:r>
              <a:rPr lang="pl-PL" sz="2400" dirty="0" smtClean="0"/>
              <a:t>pozarządowymi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877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219789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Zespół Międzysektorowy powołany jest do współpracy </a:t>
            </a:r>
            <a:endParaRPr lang="pl-PL" sz="28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l-PL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Biurem ds</a:t>
            </a:r>
            <a:r>
              <a:rPr lang="pl-PL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współpracy z organizacjami pozarządowym </a:t>
            </a:r>
            <a:r>
              <a:rPr lang="pl-PL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przy </a:t>
            </a:r>
            <a:r>
              <a:rPr lang="pl-PL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opracowywaniu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l-PL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monitoringu ewaluacji </a:t>
            </a:r>
            <a:r>
              <a:rPr lang="pl-PL" sz="28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zadań priorytetowych Programów Współpracy Samorządu Województwa Pomorskiego z organizacjami pozarządowymi.</a:t>
            </a:r>
            <a:endParaRPr lang="pl-PL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211863" y="476672"/>
            <a:ext cx="26019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Zespół Międzysektorowy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589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1268760"/>
            <a:ext cx="88569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Skład </a:t>
            </a:r>
            <a:r>
              <a:rPr lang="pl-PL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Zespołu</a:t>
            </a:r>
            <a:endParaRPr lang="pl-PL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Andrzej Kowalczys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– Pełnomocnik Marszałka ds. współpracy z organizacjami pozarządowymi;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Agata Chrul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pracownik Biura 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ds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. współpracy z organizacjami pozarządowymi;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Tamara Von </a:t>
            </a:r>
            <a:r>
              <a:rPr lang="pl-PL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Wiecka-Olszewska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pracownik Biura 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ds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. współpracy z organizacjami pozarządowymi;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Joanna Jakubowska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przedstawicielka Pomorskiej Rady Działalności Pożytku Publicznego;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Marek </a:t>
            </a:r>
            <a:r>
              <a:rPr lang="pl-PL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Olechnowicz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przedstawiciel Pomorskiej Rady Działalności Pożytku Publicznego;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Piotr </a:t>
            </a:r>
            <a:r>
              <a:rPr lang="pl-PL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Stec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przedstawiciel Pomorskiej Rady Działalności Pożytku Publicznego;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Paulina Kremer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przedstawicielka Pomorskiej Rady Organizacji Pozarządowych;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Grażyna Wera – Malatyńska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przedstawicielka Pomorskiej Rady Organizacji Pozarządowych;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Tadeusz Podymiak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- przedstawiciel Pomorskiej Rady Organizacji Pozarządowych;</a:t>
            </a:r>
            <a:endParaRPr lang="pl-PL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</a:rPr>
              <a:t>Jerzy </a:t>
            </a:r>
            <a:r>
              <a:rPr lang="pl-PL" sz="1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Boczoń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</a:rPr>
              <a:t>przedstawiciel organizacji pozarządowych.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551712" y="476672"/>
            <a:ext cx="25922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Zespół Międzysektorowy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492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340768"/>
            <a:ext cx="849694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Jest to jedyny </a:t>
            </a:r>
            <a:r>
              <a:rPr lang="pl-PL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taki Zespół na </a:t>
            </a: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poziomie samorządów </a:t>
            </a:r>
            <a:r>
              <a:rPr lang="pl-PL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województw</a:t>
            </a:r>
            <a:endParaRPr lang="pl-PL" sz="24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członków Zespołu – 7 reprezentuje sektor 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pozarządowy! </a:t>
            </a:r>
          </a:p>
          <a:p>
            <a:pPr algn="just">
              <a:spcAft>
                <a:spcPts val="600"/>
              </a:spcAft>
            </a:pPr>
            <a:endParaRPr lang="pl-PL" sz="24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Zespół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 charakter roboczy, doradczy, inicjatywny oparty 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o specjalistyczną 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wiedzę jego członków oraz ich wieloletnie doświadczenie w tworzeniu przestrzeni do współpracy międzysektorowej.</a:t>
            </a:r>
          </a:p>
          <a:p>
            <a:pPr algn="just">
              <a:spcAft>
                <a:spcPts val="600"/>
              </a:spcAft>
            </a:pPr>
            <a:endParaRPr lang="pl-PL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Zespół Międzysektorowy powołany zostaje na czas realizacji Wieloletniego Programu </a:t>
            </a:r>
            <a:r>
              <a:rPr lang="pl-PL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Współpracy</a:t>
            </a: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tj. </a:t>
            </a:r>
            <a:r>
              <a:rPr lang="pl-PL" sz="24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31 grudnia 2020 r.</a:t>
            </a:r>
          </a:p>
          <a:p>
            <a:pPr algn="just">
              <a:spcAft>
                <a:spcPts val="600"/>
              </a:spcAft>
            </a:pPr>
            <a:endParaRPr lang="pl-PL" sz="28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444208" y="476672"/>
            <a:ext cx="32403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Zespół Międzysektorowy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943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1772816"/>
            <a:ext cx="77048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b="1" dirty="0" smtClean="0"/>
              <a:t>Niektóre z podjętych działań: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1. Wypracowanie zasad wdrożenia regrantingu.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2. Opracowanie 3 Programów Współpracy Samorządu Województwa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 </a:t>
            </a:r>
            <a:r>
              <a:rPr lang="pl-PL" dirty="0" smtClean="0"/>
              <a:t>   Pomorskiego z organizacjami pozarządowymi (dwa roczne i jeden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 </a:t>
            </a:r>
            <a:r>
              <a:rPr lang="pl-PL" dirty="0" smtClean="0"/>
              <a:t>   wieloletni.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3. Rozpoczęcie prac nad funduszem wkładów własnych.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293946" y="548680"/>
            <a:ext cx="28803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Zespół Międzysektorowy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888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400" b="1" kern="1200" dirty="0" smtClean="0"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400" b="1" kern="1200" dirty="0"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l-PL" sz="4000" b="1" kern="1200" smtClean="0">
                <a:latin typeface="Arial" charset="0"/>
              </a:rPr>
              <a:t>Dziękuję </a:t>
            </a:r>
            <a:r>
              <a:rPr lang="pl-PL" sz="4000" b="1" kern="1200" dirty="0" smtClean="0">
                <a:latin typeface="Arial" charset="0"/>
              </a:rPr>
              <a:t>za uwagę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1600" b="1" kern="12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41573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10647</TotalTime>
  <Words>169</Words>
  <Application>Microsoft Office PowerPoint</Application>
  <PresentationFormat>Pokaz na ekranie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UMWP</cp:lastModifiedBy>
  <cp:revision>599</cp:revision>
  <cp:lastPrinted>2018-04-12T09:19:38Z</cp:lastPrinted>
  <dcterms:created xsi:type="dcterms:W3CDTF">2008-01-08T07:52:50Z</dcterms:created>
  <dcterms:modified xsi:type="dcterms:W3CDTF">2018-12-13T14:55:27Z</dcterms:modified>
</cp:coreProperties>
</file>