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357" r:id="rId3"/>
    <p:sldId id="361" r:id="rId4"/>
    <p:sldId id="358" r:id="rId5"/>
    <p:sldId id="359" r:id="rId6"/>
    <p:sldId id="360" r:id="rId7"/>
    <p:sldId id="362" r:id="rId8"/>
    <p:sldId id="363" r:id="rId9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łka Barbara" initials="BB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218334"/>
    <a:srgbClr val="FFFF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Styl z motywem 2 — Ak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6" autoAdjust="0"/>
    <p:restoredTop sz="94660"/>
  </p:normalViewPr>
  <p:slideViewPr>
    <p:cSldViewPr>
      <p:cViewPr varScale="1">
        <p:scale>
          <a:sx n="69" d="100"/>
          <a:sy n="69" d="100"/>
        </p:scale>
        <p:origin x="133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1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898A1D-CBCB-4106-A535-92EF73B5067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5337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22E2C-DB1E-45E7-B70D-0E6BF01F441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E39F4-0FF5-48E2-9591-9F0926B81B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0EB76-4E0B-4412-B01D-97BD3D46DB8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BC22A-0996-441C-89ED-0C59357E744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451F7-C3F6-4F77-88DD-8599AE2C014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3A10C-C2F9-4502-A2B2-1FB1CEFF48E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68CC1-0D72-432C-8DB6-638EBD53023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C1A68-3370-4E72-84BD-64B634DD29E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6B2CC-9B7C-494B-B198-6E7102E940D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30A00-4734-4A7A-B19D-74062BBF3F2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0700C-9CAC-450C-8F4A-9A7D74FE476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67D54-6FA9-4BD9-8302-09AE69690D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075CD0E-1481-4C72-AFF0-4212122BC1B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2"/>
          <p:cNvSpPr txBox="1">
            <a:spLocks noChangeArrowheads="1"/>
          </p:cNvSpPr>
          <p:nvPr/>
        </p:nvSpPr>
        <p:spPr bwMode="auto">
          <a:xfrm>
            <a:off x="0" y="2636912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3200" b="1" dirty="0" smtClean="0">
                <a:solidFill>
                  <a:schemeClr val="bg1"/>
                </a:solidFill>
              </a:rPr>
              <a:t>Pomorska Rada Działalności Pożytku Publicznego</a:t>
            </a:r>
            <a:endParaRPr lang="pl-PL" sz="3200" dirty="0">
              <a:solidFill>
                <a:schemeClr val="bg1"/>
              </a:solidFill>
            </a:endParaRPr>
          </a:p>
        </p:txBody>
      </p:sp>
      <p:sp>
        <p:nvSpPr>
          <p:cNvPr id="12291" name="Text Box 23"/>
          <p:cNvSpPr txBox="1">
            <a:spLocks noChangeArrowheads="1"/>
          </p:cNvSpPr>
          <p:nvPr/>
        </p:nvSpPr>
        <p:spPr bwMode="auto">
          <a:xfrm>
            <a:off x="2483768" y="5949280"/>
            <a:ext cx="4105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 b="1" dirty="0" smtClean="0">
                <a:solidFill>
                  <a:schemeClr val="bg1"/>
                </a:solidFill>
              </a:rPr>
              <a:t>Gdańsk, 14 XII 2018 r.</a:t>
            </a:r>
            <a:endParaRPr lang="pl-PL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67544" y="1988840"/>
            <a:ext cx="8280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b="1" dirty="0" smtClean="0"/>
          </a:p>
          <a:p>
            <a:pPr algn="ctr"/>
            <a:r>
              <a:rPr lang="pl-PL" sz="2400" b="1" dirty="0"/>
              <a:t>Pomorska Rada Działalności Pożytku Publicznego powołana Zarządzeniem Nr 21/16 Marszałka Województwa Pomorskiego z dnia 13 czerwca 2016 roku stanowi dla Marszałka Województwa Pomorskiego organ konsultacyjny i opiniodawczy w zakresie współpracy samorządu województwa pomorskiego </a:t>
            </a:r>
            <a:r>
              <a:rPr lang="pl-PL" sz="2400" b="1" dirty="0" smtClean="0"/>
              <a:t>      z </a:t>
            </a:r>
            <a:r>
              <a:rPr lang="pl-PL" sz="2400" b="1" dirty="0"/>
              <a:t>organizacjami pozarządowymi</a:t>
            </a:r>
            <a:endParaRPr lang="pl-PL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38774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50431" y="1215430"/>
            <a:ext cx="8568952" cy="5642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200"/>
              </a:spcBef>
              <a:spcAft>
                <a:spcPts val="200"/>
              </a:spcAft>
            </a:pPr>
            <a:r>
              <a:rPr lang="pl-PL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Przedstawiciel Wojewody Pomorskiego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Małgorzata Szady;</a:t>
            </a:r>
          </a:p>
          <a:p>
            <a:pPr lvl="0" algn="just">
              <a:spcBef>
                <a:spcPts val="200"/>
              </a:spcBef>
              <a:spcAft>
                <a:spcPts val="200"/>
              </a:spcAft>
            </a:pPr>
            <a:r>
              <a:rPr lang="pl-PL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Przedstawiciele Marszałka Województwa Pomorskiego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lvl="1" algn="just">
              <a:spcBef>
                <a:spcPts val="200"/>
              </a:spcBef>
              <a:spcAft>
                <a:spcPts val="200"/>
              </a:spcAft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Marcin Fuchs – Departament Europejskiego Funduszu Społecznego,</a:t>
            </a:r>
          </a:p>
          <a:p>
            <a:pPr marL="0" lvl="1" algn="just">
              <a:spcBef>
                <a:spcPts val="200"/>
              </a:spcBef>
              <a:spcAft>
                <a:spcPts val="200"/>
              </a:spcAft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Bartosz Kozicki- Departament </a:t>
            </a: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Rozwoju Regionalnego i Przestrzennego,</a:t>
            </a:r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1" algn="just">
              <a:spcBef>
                <a:spcPts val="200"/>
              </a:spcBef>
              <a:spcAft>
                <a:spcPts val="200"/>
              </a:spcAft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Andrzej Kowalczys – Regionalny Ośrodek Polityki Społecznej,</a:t>
            </a:r>
          </a:p>
          <a:p>
            <a:pPr marL="0" lvl="1" algn="just">
              <a:spcBef>
                <a:spcPts val="200"/>
              </a:spcBef>
              <a:spcAft>
                <a:spcPts val="200"/>
              </a:spcAft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Adam Krawiec –Departament Edukacji i Sportu,</a:t>
            </a:r>
          </a:p>
          <a:p>
            <a:pPr marL="0" lvl="1" algn="just">
              <a:spcBef>
                <a:spcPts val="200"/>
              </a:spcBef>
              <a:spcAft>
                <a:spcPts val="200"/>
              </a:spcAft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Adam Mikołajczyk – Departament Rozwoju Gospodarczego,</a:t>
            </a:r>
          </a:p>
          <a:p>
            <a:pPr marL="0" lvl="1" algn="just">
              <a:spcBef>
                <a:spcPts val="200"/>
              </a:spcBef>
              <a:spcAft>
                <a:spcPts val="200"/>
              </a:spcAft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Martyna Sawicka – Departament Programów </a:t>
            </a:r>
            <a:r>
              <a:rPr lang="pl-PL" sz="1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Regionalnych;</a:t>
            </a:r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spcBef>
                <a:spcPts val="200"/>
              </a:spcBef>
              <a:spcAft>
                <a:spcPts val="200"/>
              </a:spcAft>
            </a:pPr>
            <a:r>
              <a:rPr lang="pl-PL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Przedstawiciele </a:t>
            </a:r>
            <a:r>
              <a:rPr lang="pl-PL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Sejmiku Województwa Pomorskiego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lvl="1" algn="just">
              <a:spcBef>
                <a:spcPts val="200"/>
              </a:spcBef>
              <a:spcAft>
                <a:spcPts val="200"/>
              </a:spcAft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Maria Pawłowska,</a:t>
            </a:r>
          </a:p>
          <a:p>
            <a:pPr marL="0" lvl="1" algn="just">
              <a:spcBef>
                <a:spcPts val="200"/>
              </a:spcBef>
              <a:spcAft>
                <a:spcPts val="200"/>
              </a:spcAft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Piotr </a:t>
            </a:r>
            <a:r>
              <a:rPr lang="pl-PL" sz="1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Wittbrodt;</a:t>
            </a:r>
          </a:p>
          <a:p>
            <a:pPr marL="0" lvl="1" algn="just">
              <a:spcBef>
                <a:spcPts val="200"/>
              </a:spcBef>
              <a:spcAft>
                <a:spcPts val="200"/>
              </a:spcAft>
            </a:pPr>
            <a:r>
              <a:rPr lang="pl-PL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Przedstawiciele </a:t>
            </a:r>
            <a:r>
              <a:rPr lang="pl-PL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organizacji pozarządowych:</a:t>
            </a:r>
          </a:p>
          <a:p>
            <a:pPr marL="0" lvl="1" algn="just">
              <a:spcBef>
                <a:spcPts val="200"/>
              </a:spcBef>
              <a:spcAft>
                <a:spcPts val="200"/>
              </a:spcAft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Urszula Zalewska – Fundacja Nadaktywni,</a:t>
            </a:r>
          </a:p>
          <a:p>
            <a:pPr marL="0" lvl="1" algn="just">
              <a:spcBef>
                <a:spcPts val="200"/>
              </a:spcBef>
              <a:spcAft>
                <a:spcPts val="200"/>
              </a:spcAft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Marek Olechnowicz – Stowarzyszenie „Podaj Rękę”,</a:t>
            </a:r>
          </a:p>
          <a:p>
            <a:pPr marL="0" lvl="1" algn="just">
              <a:spcBef>
                <a:spcPts val="200"/>
              </a:spcBef>
              <a:spcAft>
                <a:spcPts val="200"/>
              </a:spcAft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Justyna Zblewska – Stowarzyszenie na Rzecz Rozwoju Łubiany i okolic,</a:t>
            </a:r>
          </a:p>
          <a:p>
            <a:pPr marL="0" lvl="1" algn="just">
              <a:spcBef>
                <a:spcPts val="200"/>
              </a:spcBef>
              <a:spcAft>
                <a:spcPts val="200"/>
              </a:spcAft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Piotr Stec – Scena Lalkowa imienia Jana Wilkowskiego,</a:t>
            </a:r>
          </a:p>
          <a:p>
            <a:pPr marL="0" lvl="1" algn="just">
              <a:spcBef>
                <a:spcPts val="200"/>
              </a:spcBef>
              <a:spcAft>
                <a:spcPts val="200"/>
              </a:spcAft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Joanna Jakubowska – Aeroklub Gdański,</a:t>
            </a:r>
          </a:p>
          <a:p>
            <a:pPr marL="0" lvl="1" algn="just">
              <a:spcBef>
                <a:spcPts val="200"/>
              </a:spcBef>
              <a:spcAft>
                <a:spcPts val="200"/>
              </a:spcAft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Magdalena </a:t>
            </a:r>
            <a:r>
              <a:rPr lang="pl-PL" sz="1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Pipka-Urbańska – 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Stowarzyszenie EDUQ,</a:t>
            </a:r>
          </a:p>
          <a:p>
            <a:pPr marL="0" lvl="1" algn="just">
              <a:spcBef>
                <a:spcPts val="200"/>
              </a:spcBef>
              <a:spcAft>
                <a:spcPts val="200"/>
              </a:spcAft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Jerzy Boczoń – Regionalne Centrum Informacji i Wspomagania Organizacji Pozarządowych,</a:t>
            </a:r>
          </a:p>
          <a:p>
            <a:pPr marL="0" lvl="1" algn="just">
              <a:spcBef>
                <a:spcPts val="200"/>
              </a:spcBef>
              <a:spcAft>
                <a:spcPts val="200"/>
              </a:spcAft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Artur Rajkowski – Fundacja Pokolenia,</a:t>
            </a:r>
          </a:p>
          <a:p>
            <a:pPr marL="0" lvl="1" algn="just">
              <a:spcBef>
                <a:spcPts val="200"/>
              </a:spcBef>
              <a:spcAft>
                <a:spcPts val="200"/>
              </a:spcAft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Katarzyna Witkowska – Fundacja „Parent Project Muscular Dystrophy”.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283968" y="33265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Skład</a:t>
            </a:r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547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3568" y="1844824"/>
            <a:ext cx="84604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CEL</a:t>
            </a:r>
          </a:p>
          <a:p>
            <a:pPr algn="ctr"/>
            <a:endParaRPr lang="pl-PL" sz="2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Celem Pomorskiej Rady Działalności Pożytku Publicznego jest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podnoszenie standardów współpracy administracji publicznej </a:t>
            </a:r>
            <a:r>
              <a:rPr lang="pl-P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z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organizacjami pozarządowymi działającymi </a:t>
            </a:r>
            <a:b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zakresie pożytku publicznego w województwie pomorskim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0316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15039" y="1628800"/>
            <a:ext cx="8748464" cy="3620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Rada składa się </a:t>
            </a:r>
            <a:r>
              <a:rPr lang="pl-PL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z: 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pl-PL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przedstawicieli organizacji pozarządowych, </a:t>
            </a:r>
            <a:endParaRPr lang="pl-PL" sz="2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pl-PL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przedst. Wojewody Pomorskiego, </a:t>
            </a:r>
            <a:endParaRPr lang="pl-PL" sz="2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pl-PL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przedst. Sejmiku Województwa </a:t>
            </a:r>
            <a:r>
              <a:rPr lang="pl-PL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Pomorskiego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przedst. Marszałka Województwa Pomorskiego. </a:t>
            </a:r>
            <a:endParaRPr lang="pl-PL" sz="2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pl-PL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pl-PL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Kadencja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trwa 3 lata od dnia powołania jej przez Marszałka (obecna kadencja VI 2016- VI 2019)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616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1268760"/>
            <a:ext cx="7992888" cy="4428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roku 2018 podjęto siedem uchwał m.in. dotyczących opinii PRDPP w sprawie: obszarów chronionych, </a:t>
            </a:r>
            <a:endParaRPr lang="pl-PL" sz="2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pl-PL" sz="2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upraw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maku i konopi włóknistych, </a:t>
            </a:r>
            <a:endParaRPr lang="pl-PL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rekomendacji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członka PRDPP do Rady Działalności Pożytku Publicznego </a:t>
            </a:r>
            <a:r>
              <a:rPr lang="pl-P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Warszawie, </a:t>
            </a:r>
            <a:endParaRPr lang="pl-PL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Programu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Współpracy Samorządu Województwa Pomorskiego z organizacjami pozarządowymi na rok 2019, </a:t>
            </a:r>
            <a:endParaRPr lang="pl-PL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Regionalnego </a:t>
            </a: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Planu Działań na rzecz Zatrudnienia dla województwa pomorskiego na rok 2019.</a:t>
            </a:r>
            <a:endParaRPr lang="pl-P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633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1412776"/>
            <a:ext cx="8856984" cy="5020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KONWENT WOJEWÓDZKICH RAD DZIAŁALNOŚCI POŻYTKU </a:t>
            </a:r>
            <a:r>
              <a:rPr lang="pl-PL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PUBLICZNEGO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pl-PL" dirty="0" smtClean="0"/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pl-PL" dirty="0" smtClean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l-PL" dirty="0" smtClean="0"/>
              <a:t>Regularne </a:t>
            </a:r>
            <a:r>
              <a:rPr lang="pl-PL" dirty="0"/>
              <a:t>spotkania Konwentu Wojewódzkich Rad Działalności Pożytku Publicznego, to forum wymiany informacji o tym, co dla współpracy NGO </a:t>
            </a:r>
            <a:r>
              <a:rPr lang="pl-PL" dirty="0" smtClean="0"/>
              <a:t>                    i </a:t>
            </a:r>
            <a:r>
              <a:rPr lang="pl-PL" dirty="0"/>
              <a:t>administracji ważne. Stałym gościem spotkań jest Wojciech Kaczmarczyk</a:t>
            </a:r>
            <a:r>
              <a:rPr lang="pl-PL" dirty="0" smtClean="0"/>
              <a:t>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pl-PL" dirty="0" smtClean="0"/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pl-PL" dirty="0"/>
          </a:p>
          <a:p>
            <a:pPr marL="285750" indent="-28575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pl-PL" dirty="0"/>
              <a:t>07.03.2018r. Warszawa </a:t>
            </a:r>
            <a:r>
              <a:rPr lang="pl-PL" dirty="0" smtClean="0"/>
              <a:t>(tematyka: ustawa o usługach turystycznych);</a:t>
            </a:r>
          </a:p>
          <a:p>
            <a:pPr marL="285750" indent="-28575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pl-PL" dirty="0"/>
              <a:t>11-12.06.2018r. Kielce – Tokarnia </a:t>
            </a:r>
            <a:r>
              <a:rPr lang="pl-PL" dirty="0" smtClean="0"/>
              <a:t>(tematyka: </a:t>
            </a:r>
            <a:r>
              <a:rPr lang="pl-PL" dirty="0"/>
              <a:t>nowe rozporządzenie ws. wzorów </a:t>
            </a:r>
            <a:r>
              <a:rPr lang="pl-PL" dirty="0" smtClean="0"/>
              <a:t>ofert); </a:t>
            </a:r>
          </a:p>
          <a:p>
            <a:pPr marL="285750" indent="-285750">
              <a:lnSpc>
                <a:spcPct val="10700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pl-PL" dirty="0" smtClean="0"/>
              <a:t>10.12.2018 Warszawa – spotkanie z regionalnymi RIO w sprawie realizacji zadań </a:t>
            </a:r>
            <a:r>
              <a:rPr lang="pl-PL" dirty="0" err="1" smtClean="0"/>
              <a:t>publ</a:t>
            </a:r>
            <a:r>
              <a:rPr lang="pl-PL" dirty="0" smtClean="0"/>
              <a:t>.).</a:t>
            </a:r>
            <a:endParaRPr lang="pl-PL" dirty="0"/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pl-PL" dirty="0" smtClean="0"/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pl-PL" dirty="0"/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739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55576" y="1484784"/>
            <a:ext cx="7704856" cy="2805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/>
              <a:t>Kondycja III Sektora </a:t>
            </a:r>
          </a:p>
          <a:p>
            <a:endParaRPr lang="pl-PL" dirty="0" smtClean="0"/>
          </a:p>
          <a:p>
            <a:endParaRPr lang="pl-PL" dirty="0"/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pl-PL" dirty="0" smtClean="0"/>
              <a:t>Na wniosek Pomorskiej Rady Działalności Pożytku Publicznego oraz Pomorskiej Rady Organizacji Pozarządowych oraz Zespołu Międzysektorowego w województwie pomorskim realizowane jest badanie Kondycji III sektora. 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endParaRPr lang="pl-PL" dirty="0"/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pl-PL" dirty="0" smtClean="0"/>
              <a:t>Badanie jest realizowane co 4 lata począwszy od 2002 r.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9915652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10711</TotalTime>
  <Words>409</Words>
  <Application>Microsoft Office PowerPoint</Application>
  <PresentationFormat>Pokaz na ekranie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Projekt domyślny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UMWP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Stawiński Arkadiusz</dc:creator>
  <cp:lastModifiedBy>UMWP</cp:lastModifiedBy>
  <cp:revision>607</cp:revision>
  <cp:lastPrinted>2018-04-12T09:19:38Z</cp:lastPrinted>
  <dcterms:created xsi:type="dcterms:W3CDTF">2008-01-08T07:52:50Z</dcterms:created>
  <dcterms:modified xsi:type="dcterms:W3CDTF">2018-12-13T18:30:07Z</dcterms:modified>
</cp:coreProperties>
</file>