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0" r:id="rId4"/>
    <p:sldId id="328" r:id="rId5"/>
    <p:sldId id="334" r:id="rId6"/>
    <p:sldId id="335" r:id="rId7"/>
    <p:sldId id="329" r:id="rId8"/>
    <p:sldId id="331" r:id="rId9"/>
    <p:sldId id="332" r:id="rId10"/>
    <p:sldId id="298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łka Barbara" initials="B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6441" autoAdjust="0"/>
  </p:normalViewPr>
  <p:slideViewPr>
    <p:cSldViewPr>
      <p:cViewPr varScale="1">
        <p:scale>
          <a:sx n="63" d="100"/>
          <a:sy n="63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D786-0C07-4F10-BB47-DBBC366AA56D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D3A8-07B6-41E5-8A5A-E67CA65767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7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ADDE-CFD9-41CD-96E4-B636317D6BDE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E557-9BB4-4A44-AD64-8B2332A576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07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E557-9BB4-4A44-AD64-8B2332A576D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04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E557-9BB4-4A44-AD64-8B2332A576D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74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89420-63FA-4874-97C7-7E683E354F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24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13ECB-B616-463A-B36B-C7520F1AC1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57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77FFCA-1400-42BF-A954-9311DB83C9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65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93474-5914-4EBD-A686-C90603F257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3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1EFF4-80D2-4EA8-8A17-A9F41C86C8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08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39D265-A8D2-4B3A-B7AF-55FE271159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55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80060B-49DF-4290-B3AC-C375EB69D1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54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4F045-A809-487D-8DB4-F2297ACDA4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8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789A05-A744-45C3-AB80-130F5B4E1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E5E0A-A9C8-4513-B734-D4E0A77C0B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59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02FDC4-9D43-4A64-8755-F8B713755F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57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0932-7CD4-40E3-8AC0-911B8DD6AE02}" type="datetimeFigureOut">
              <a:rPr lang="pl-PL" smtClean="0"/>
              <a:pPr/>
              <a:t>2018-12-13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CBB1-3DA5-41CF-82D5-409E60B4A0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B775AF5-349D-4BE6-9E63-ECE6351DDD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9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4400" b="1" dirty="0" smtClean="0">
                <a:solidFill>
                  <a:schemeClr val="bg1"/>
                </a:solidFill>
              </a:rPr>
              <a:t>Pomorski Komitet Rozwoju Ekonomii Społecznej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59832" y="5877272"/>
            <a:ext cx="2956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Gdańsk, 14 grudnia 2018 r.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326649" y="4581128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owes debrz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78" y="1189883"/>
            <a:ext cx="1377553" cy="9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wzie 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6" y="3931640"/>
            <a:ext cx="2179452" cy="8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powiat kartu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64" y="2577673"/>
            <a:ext cx="830839" cy="9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owes gdaÅÅ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94" y="1189883"/>
            <a:ext cx="1457908" cy="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az moÅ¼e zawieraÄ: tek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46" y="1189883"/>
            <a:ext cx="881127" cy="8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0218" y="4983201"/>
            <a:ext cx="1834062" cy="871284"/>
          </a:xfrm>
          <a:prstGeom prst="rect">
            <a:avLst/>
          </a:prstGeom>
        </p:spPr>
      </p:pic>
      <p:pic>
        <p:nvPicPr>
          <p:cNvPr id="1040" name="Picture 16" descr="Znalezione obrazy dla zapytania owes sÅups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9" y="5956362"/>
            <a:ext cx="1821562" cy="5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9892" y="2661109"/>
            <a:ext cx="1402618" cy="560407"/>
          </a:xfrm>
          <a:prstGeom prst="rect">
            <a:avLst/>
          </a:prstGeom>
        </p:spPr>
      </p:pic>
      <p:pic>
        <p:nvPicPr>
          <p:cNvPr id="1042" name="Picture 18" descr="Znalezione obrazy dla zapytania gmina kÄp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99" y="2535132"/>
            <a:ext cx="989073" cy="11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gdynia her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49" y="3763041"/>
            <a:ext cx="793611" cy="9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pomorski urzÄd wojewÃ³dzk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3" y="5111031"/>
            <a:ext cx="3316708" cy="5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7686" y="4972340"/>
            <a:ext cx="2219325" cy="742950"/>
          </a:xfrm>
          <a:prstGeom prst="rect">
            <a:avLst/>
          </a:prstGeom>
        </p:spPr>
      </p:pic>
      <p:pic>
        <p:nvPicPr>
          <p:cNvPr id="1050" name="Picture 26" descr="Znalezione obrazy dla zapytania pracodawcy pomorz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7" y="5901094"/>
            <a:ext cx="1976348" cy="7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96" y="1040867"/>
            <a:ext cx="1810129" cy="1141658"/>
          </a:xfrm>
          <a:prstGeom prst="rect">
            <a:avLst/>
          </a:prstGeom>
        </p:spPr>
      </p:pic>
      <p:pic>
        <p:nvPicPr>
          <p:cNvPr id="1054" name="Picture 30" descr="Znalezione obrazy dla zapytania fundacja r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73" y="5854485"/>
            <a:ext cx="1397138" cy="7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Znalezione obrazy dla zapytania stowarzyszenie moren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" y="2535407"/>
            <a:ext cx="1033020" cy="9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Znalezione obrazy dla zapytania regionalna izba gospodarcz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46" y="5919534"/>
            <a:ext cx="1621932" cy="7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7440" y="5020654"/>
            <a:ext cx="1518733" cy="687897"/>
          </a:xfrm>
          <a:prstGeom prst="rect">
            <a:avLst/>
          </a:prstGeom>
        </p:spPr>
      </p:pic>
      <p:pic>
        <p:nvPicPr>
          <p:cNvPr id="1060" name="Picture 36" descr="Brak automatycznego tekstu alternatywnego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30" y="2577673"/>
            <a:ext cx="1690046" cy="8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rt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" y="4034506"/>
            <a:ext cx="1658500" cy="5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Znalezione obrazy dla zapytania caritas archidiecezji gdaÅskiej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72" y="3775704"/>
            <a:ext cx="1728192" cy="9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Znalezione obrazy dla zapytania mopr gdaÅsk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86" y="1306386"/>
            <a:ext cx="1988163" cy="6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11188" y="2154238"/>
            <a:ext cx="795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42925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9847</TotalTime>
  <Words>18</Words>
  <Application>Microsoft Office PowerPoint</Application>
  <PresentationFormat>Pokaz na ekranie (4:3)</PresentationFormat>
  <Paragraphs>5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Motyw pakietu Office</vt:lpstr>
      <vt:lpstr>1_Projekt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mkisala</dc:creator>
  <cp:lastModifiedBy>UMWP</cp:lastModifiedBy>
  <cp:revision>255</cp:revision>
  <cp:lastPrinted>2017-09-04T10:12:27Z</cp:lastPrinted>
  <dcterms:created xsi:type="dcterms:W3CDTF">2016-04-07T05:10:40Z</dcterms:created>
  <dcterms:modified xsi:type="dcterms:W3CDTF">2018-12-13T13:59:56Z</dcterms:modified>
</cp:coreProperties>
</file>