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11" r:id="rId2"/>
    <p:sldMasterId id="2147483699" r:id="rId3"/>
  </p:sldMasterIdLst>
  <p:notesMasterIdLst>
    <p:notesMasterId r:id="rId11"/>
  </p:notesMasterIdLst>
  <p:sldIdLst>
    <p:sldId id="256" r:id="rId4"/>
    <p:sldId id="542" r:id="rId5"/>
    <p:sldId id="543" r:id="rId6"/>
    <p:sldId id="544" r:id="rId7"/>
    <p:sldId id="545" r:id="rId8"/>
    <p:sldId id="546" r:id="rId9"/>
    <p:sldId id="282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878"/>
    <a:srgbClr val="FCB040"/>
    <a:srgbClr val="FFFFFF"/>
    <a:srgbClr val="FEE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4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E472F-7B73-435C-92AD-F31677AAB626}" type="datetimeFigureOut">
              <a:rPr lang="pl-PL" smtClean="0"/>
              <a:t>07.09.2021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B50CA-3513-43D2-8E84-74A4854C50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729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7D5CBC-8A87-4061-9841-DDB0AF69B9C3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FEA88-1CA7-42CA-AE2A-70407CC725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548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7D5CBC-8A87-4061-9841-DDB0AF69B9C3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FEA88-1CA7-42CA-AE2A-70407CC725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577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7D5CBC-8A87-4061-9841-DDB0AF69B9C3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FEA88-1CA7-42CA-AE2A-70407CC725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6820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ytuł, tekst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wykresu 3"/>
          <p:cNvSpPr>
            <a:spLocks noGrp="1"/>
          </p:cNvSpPr>
          <p:nvPr>
            <p:ph type="ch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F98EF6E-7E6C-4E90-8580-0524C79B78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2326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09600" y="404814"/>
            <a:ext cx="10972800" cy="51847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27051" y="5876925"/>
            <a:ext cx="10945283" cy="844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6BB4409-E76F-41EB-B9FE-15004D4C53B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33995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8DB0-A573-48E5-9AB3-D87BA06335C6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D756-FDEE-4476-B84A-12415EEA2A7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7852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8DB0-A573-48E5-9AB3-D87BA06335C6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D756-FDEE-4476-B84A-12415EEA2A7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8484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8DB0-A573-48E5-9AB3-D87BA06335C6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D756-FDEE-4476-B84A-12415EEA2A7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3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8DB0-A573-48E5-9AB3-D87BA06335C6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D756-FDEE-4476-B84A-12415EEA2A7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5297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8DB0-A573-48E5-9AB3-D87BA06335C6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D756-FDEE-4476-B84A-12415EEA2A7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385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8DB0-A573-48E5-9AB3-D87BA06335C6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D756-FDEE-4476-B84A-12415EEA2A7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227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7D5CBC-8A87-4061-9841-DDB0AF69B9C3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FEA88-1CA7-42CA-AE2A-70407CC7250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47" y="5926192"/>
            <a:ext cx="8239218" cy="6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93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8DB0-A573-48E5-9AB3-D87BA06335C6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D756-FDEE-4476-B84A-12415EEA2A7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248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8DB0-A573-48E5-9AB3-D87BA06335C6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D756-FDEE-4476-B84A-12415EEA2A7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1321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8DB0-A573-48E5-9AB3-D87BA06335C6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D756-FDEE-4476-B84A-12415EEA2A7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349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8DB0-A573-48E5-9AB3-D87BA06335C6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D756-FDEE-4476-B84A-12415EEA2A7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8333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8DB0-A573-48E5-9AB3-D87BA06335C6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D756-FDEE-4476-B84A-12415EEA2A7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6014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9F0E-108F-4FCF-964A-B6FB7439B3FB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3115-2A02-47ED-A558-B63C64CC9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6821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9F0E-108F-4FCF-964A-B6FB7439B3FB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3115-2A02-47ED-A558-B63C64CC9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51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9F0E-108F-4FCF-964A-B6FB7439B3FB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3115-2A02-47ED-A558-B63C64CC9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1548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9F0E-108F-4FCF-964A-B6FB7439B3FB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3115-2A02-47ED-A558-B63C64CC9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7881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9F0E-108F-4FCF-964A-B6FB7439B3FB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3115-2A02-47ED-A558-B63C64CC9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16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7D5CBC-8A87-4061-9841-DDB0AF69B9C3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FEA88-1CA7-42CA-AE2A-70407CC725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94830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9F0E-108F-4FCF-964A-B6FB7439B3FB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3115-2A02-47ED-A558-B63C64CC9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325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9F0E-108F-4FCF-964A-B6FB7439B3FB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3115-2A02-47ED-A558-B63C64CC9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6304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9F0E-108F-4FCF-964A-B6FB7439B3FB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3115-2A02-47ED-A558-B63C64CC9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704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9F0E-108F-4FCF-964A-B6FB7439B3FB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3115-2A02-47ED-A558-B63C64CC9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8117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9F0E-108F-4FCF-964A-B6FB7439B3FB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3115-2A02-47ED-A558-B63C64CC9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28716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9F0E-108F-4FCF-964A-B6FB7439B3FB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3115-2A02-47ED-A558-B63C64CC9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720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7D5CBC-8A87-4061-9841-DDB0AF69B9C3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FEA88-1CA7-42CA-AE2A-70407CC725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366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7D5CBC-8A87-4061-9841-DDB0AF69B9C3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FEA88-1CA7-42CA-AE2A-70407CC725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904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7D5CBC-8A87-4061-9841-DDB0AF69B9C3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FEA88-1CA7-42CA-AE2A-70407CC725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764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7D5CBC-8A87-4061-9841-DDB0AF69B9C3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FEA88-1CA7-42CA-AE2A-70407CC725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180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7D5CBC-8A87-4061-9841-DDB0AF69B9C3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FEA88-1CA7-42CA-AE2A-70407CC725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618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7D5CBC-8A87-4061-9841-DDB0AF69B9C3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FEA88-1CA7-42CA-AE2A-70407CC725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257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6"/>
          <a:stretch/>
        </p:blipFill>
        <p:spPr>
          <a:xfrm>
            <a:off x="828830" y="3814011"/>
            <a:ext cx="10323584" cy="3043989"/>
          </a:xfrm>
          <a:prstGeom prst="rect">
            <a:avLst/>
          </a:prstGeom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475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25300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23" r:id="rId12"/>
    <p:sldLayoutId id="2147483724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rgbClr val="FCB04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9287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9287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9287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9287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9287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78DB0-A573-48E5-9AB3-D87BA06335C6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1D756-FDEE-4476-B84A-12415EEA2A7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471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C9F0E-108F-4FCF-964A-B6FB7439B3FB}" type="datetimeFigureOut">
              <a:rPr lang="pl-PL" smtClean="0"/>
              <a:pPr/>
              <a:t>07.09.2021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93115-2A02-47ED-A558-B63C64CC91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307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05"/>
            <a:ext cx="12214934" cy="726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az 3"/>
          <p:cNvPicPr/>
          <p:nvPr/>
        </p:nvPicPr>
        <p:blipFill>
          <a:blip r:embed="rId2"/>
          <a:stretch/>
        </p:blipFill>
        <p:spPr>
          <a:xfrm>
            <a:off x="1193076" y="179554"/>
            <a:ext cx="9771017" cy="557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16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Wyzwania w Łaszczynie 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dirty="0"/>
              <a:t>Niskie poczucie tożsamości lokalnej 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Podziały </a:t>
            </a:r>
            <a:r>
              <a:rPr lang="pl-PL" dirty="0"/>
              <a:t>wśród mieszkańców 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Mała współpraca 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Nieatrakcyjne otoczenie 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Konflikt </a:t>
            </a:r>
          </a:p>
          <a:p>
            <a:endParaRPr lang="pl-P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Zmiana w Łaszczynie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30444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Spotkania i rozmowy </a:t>
            </a:r>
          </a:p>
          <a:p>
            <a:r>
              <a:rPr lang="pl-PL" dirty="0" smtClean="0"/>
              <a:t>Powołanie Stowarzyszenia Aktywnych Kobiet „No i co?”</a:t>
            </a:r>
          </a:p>
          <a:p>
            <a:r>
              <a:rPr lang="pl-PL" dirty="0" smtClean="0"/>
              <a:t>Udział w partnerstwie lokalnym</a:t>
            </a:r>
          </a:p>
          <a:p>
            <a:r>
              <a:rPr lang="pl-PL" dirty="0" smtClean="0"/>
              <a:t>Poszukiwanie pomysłu na wieś </a:t>
            </a:r>
          </a:p>
          <a:p>
            <a:r>
              <a:rPr lang="pl-PL" dirty="0" smtClean="0"/>
              <a:t>Warsztaty </a:t>
            </a:r>
          </a:p>
          <a:p>
            <a:r>
              <a:rPr lang="pl-PL" dirty="0" smtClean="0"/>
              <a:t>Celebrowanie świąt i tradycji </a:t>
            </a:r>
          </a:p>
          <a:p>
            <a:r>
              <a:rPr lang="pl-PL" dirty="0" smtClean="0"/>
              <a:t>Utworzenie grupy </a:t>
            </a:r>
            <a:r>
              <a:rPr lang="pl-PL" dirty="0" err="1" smtClean="0"/>
              <a:t>wolontariackiej</a:t>
            </a:r>
            <a:endParaRPr lang="pl-PL" dirty="0" smtClean="0"/>
          </a:p>
          <a:p>
            <a:r>
              <a:rPr lang="pl-PL" dirty="0" smtClean="0"/>
              <a:t>Współpraca z urzędem gminy</a:t>
            </a:r>
          </a:p>
          <a:p>
            <a:r>
              <a:rPr lang="pl-PL" dirty="0" smtClean="0"/>
              <a:t>Pozytywna energia we wsi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Obraz 3"/>
          <p:cNvPicPr/>
          <p:nvPr/>
        </p:nvPicPr>
        <p:blipFill>
          <a:blip r:embed="rId2"/>
          <a:stretch/>
        </p:blipFill>
        <p:spPr>
          <a:xfrm rot="1303495">
            <a:off x="8725928" y="-218626"/>
            <a:ext cx="3623760" cy="271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/>
          <p:nvPr/>
        </p:nvPicPr>
        <p:blipFill>
          <a:blip r:embed="rId3"/>
          <a:stretch/>
        </p:blipFill>
        <p:spPr>
          <a:xfrm>
            <a:off x="4701614" y="3647314"/>
            <a:ext cx="3650040" cy="205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/>
          <p:nvPr/>
        </p:nvPicPr>
        <p:blipFill>
          <a:blip r:embed="rId4"/>
          <a:stretch/>
        </p:blipFill>
        <p:spPr>
          <a:xfrm rot="1171708">
            <a:off x="98866" y="97625"/>
            <a:ext cx="2591640" cy="34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/>
          <p:nvPr/>
        </p:nvPicPr>
        <p:blipFill>
          <a:blip r:embed="rId5"/>
          <a:stretch/>
        </p:blipFill>
        <p:spPr>
          <a:xfrm rot="20509901">
            <a:off x="3371502" y="-31043"/>
            <a:ext cx="2663640" cy="357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/>
          <p:nvPr/>
        </p:nvPicPr>
        <p:blipFill>
          <a:blip r:embed="rId6"/>
          <a:stretch/>
        </p:blipFill>
        <p:spPr>
          <a:xfrm>
            <a:off x="1790734" y="2258501"/>
            <a:ext cx="2645280" cy="352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/>
          <p:nvPr/>
        </p:nvPicPr>
        <p:blipFill>
          <a:blip r:embed="rId7"/>
          <a:stretch/>
        </p:blipFill>
        <p:spPr>
          <a:xfrm>
            <a:off x="8713585" y="3633258"/>
            <a:ext cx="3392375" cy="2353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Obraz może zawierać: 2 osoby, uśmiechnięci ludzi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396" y="1544218"/>
            <a:ext cx="3371965" cy="2528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2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az 3"/>
          <p:cNvPicPr/>
          <p:nvPr/>
        </p:nvPicPr>
        <p:blipFill>
          <a:blip r:embed="rId2"/>
          <a:stretch/>
        </p:blipFill>
        <p:spPr>
          <a:xfrm>
            <a:off x="1465655" y="551808"/>
            <a:ext cx="9219771" cy="5091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920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05"/>
            <a:ext cx="12214934" cy="726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11053</TotalTime>
  <Words>54</Words>
  <Application>Microsoft Office PowerPoint</Application>
  <PresentationFormat>Panoramiczny</PresentationFormat>
  <Paragraphs>16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1_Projekt niestandardowy</vt:lpstr>
      <vt:lpstr>2_Projekt niestandardowy</vt:lpstr>
      <vt:lpstr>Projekt niestandardowy</vt:lpstr>
      <vt:lpstr>Prezentacja programu PowerPoint</vt:lpstr>
      <vt:lpstr>Prezentacja programu PowerPoint</vt:lpstr>
      <vt:lpstr>Wyzwania w Łaszczynie </vt:lpstr>
      <vt:lpstr>Zmiana w Łaszczynie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Krzysztof Tęsiorowski</dc:creator>
  <cp:lastModifiedBy>ewa.galka@pisop.org.pl</cp:lastModifiedBy>
  <cp:revision>240</cp:revision>
  <dcterms:created xsi:type="dcterms:W3CDTF">2015-09-22T08:21:03Z</dcterms:created>
  <dcterms:modified xsi:type="dcterms:W3CDTF">2021-09-07T05:43:27Z</dcterms:modified>
</cp:coreProperties>
</file>