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8" r:id="rId5"/>
    <p:sldId id="288" r:id="rId6"/>
    <p:sldId id="279" r:id="rId7"/>
    <p:sldId id="280" r:id="rId8"/>
    <p:sldId id="282" r:id="rId9"/>
    <p:sldId id="284" r:id="rId10"/>
    <p:sldId id="285" r:id="rId11"/>
    <p:sldId id="286" r:id="rId12"/>
    <p:sldId id="287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2">
          <p15:clr>
            <a:srgbClr val="A4A3A4"/>
          </p15:clr>
        </p15:guide>
        <p15:guide id="4" pos="2869">
          <p15:clr>
            <a:srgbClr val="A4A3A4"/>
          </p15:clr>
        </p15:guide>
        <p15:guide id="5" pos="2862">
          <p15:clr>
            <a:srgbClr val="A4A3A4"/>
          </p15:clr>
        </p15:guide>
        <p15:guide id="6" pos="433">
          <p15:clr>
            <a:srgbClr val="A4A3A4"/>
          </p15:clr>
        </p15:guide>
        <p15:guide id="7" pos="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8" autoAdjust="0"/>
    <p:restoredTop sz="93182"/>
  </p:normalViewPr>
  <p:slideViewPr>
    <p:cSldViewPr snapToGrid="0" snapToObjects="1" showGuides="1">
      <p:cViewPr varScale="1">
        <p:scale>
          <a:sx n="112" d="100"/>
          <a:sy n="112" d="100"/>
        </p:scale>
        <p:origin x="702" y="96"/>
      </p:cViewPr>
      <p:guideLst>
        <p:guide orient="horz" pos="1620"/>
        <p:guide pos="2880"/>
        <p:guide orient="horz" pos="1522"/>
        <p:guide pos="2869"/>
        <p:guide pos="2862"/>
        <p:guide pos="433"/>
        <p:guide pos="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8220" y="3554580"/>
            <a:ext cx="7561003" cy="7755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Miasto Przyjazne Dzieciom 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6501" y="4190090"/>
            <a:ext cx="3886103" cy="3106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Gdańsk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7074" y="4413820"/>
            <a:ext cx="3810683" cy="3548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27.09.2018 r. </a:t>
            </a:r>
            <a:endParaRPr lang="fr-CH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20" y="0"/>
            <a:ext cx="1279896" cy="12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2937" y="3930777"/>
            <a:ext cx="3241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en-US" sz="4400" dirty="0" smtClean="0">
                <a:solidFill>
                  <a:schemeClr val="bg1"/>
                </a:solidFill>
              </a:rPr>
              <a:t>Dziękuję</a:t>
            </a:r>
            <a:endParaRPr lang="en-US" alt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80" y="0"/>
            <a:ext cx="1279896" cy="12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585" y="457303"/>
            <a:ext cx="8051208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O UNICEF</a:t>
            </a:r>
            <a:endParaRPr lang="pl-PL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7585" y="1314553"/>
            <a:ext cx="5345113" cy="337268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UNICEF to organizacja humanitarna i rozwojowa działająca na rzecz dzieci. </a:t>
            </a:r>
          </a:p>
          <a:p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UNICEF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jest agendą ONZ zajmującą się pomocą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dzieciom od 1946 roku.</a:t>
            </a: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Największa organizacja na </a:t>
            </a:r>
            <a:r>
              <a:rPr lang="pl-PL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świecie</a:t>
            </a:r>
            <a:r>
              <a:rPr lang="pl-PL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której działalności w całości poświęcona jest dzieciom.</a:t>
            </a:r>
          </a:p>
          <a:p>
            <a:r>
              <a:rPr lang="pl-PL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 </a:t>
            </a:r>
            <a:r>
              <a:rPr lang="pl-PL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całym świecie wspiera nas 12 milionów Darczyńców  indywidualnych oraz liczne firmy.</a:t>
            </a:r>
          </a:p>
          <a:p>
            <a:r>
              <a:rPr lang="pl-PL" sz="1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swoich działaniach kierujemy się zawsze prawami dziecka.</a:t>
            </a:r>
          </a:p>
          <a:p>
            <a:endParaRPr lang="pl-P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6" descr="04060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864" y="1347610"/>
            <a:ext cx="2479929" cy="1653286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92" y="4027835"/>
            <a:ext cx="156680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8531" y="45313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Idea Miasta Przyjaznego Dzieciom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36" y="3966410"/>
            <a:ext cx="1662464" cy="117709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2806" y="1154394"/>
            <a:ext cx="78272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Celem Programu jest wsparcie lokalnych społeczności w implementacji Konwencji </a:t>
            </a:r>
            <a:b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 prawach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dziecka.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Miasto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Przyjazne Dzieciom to takie, które dba o swych najmłodszych obywateli, jest świadome ich potrzeb i praw. Stara się zagwarantować im optymalne warunki życia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rozwoju.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Miasto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Przyjazne Dzieciom to miasto, w którym prawa, potrzeby i głos dzieci są integralną częścią polityk publicznych, programów i decyzji samorządu. </a:t>
            </a:r>
          </a:p>
          <a:p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197543"/>
            <a:ext cx="4914901" cy="18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6748" y="468800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Program na świecie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5" y="4041093"/>
            <a:ext cx="1556985" cy="11024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8" y="999432"/>
            <a:ext cx="6766652" cy="381069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86594" y="4510043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http://childfriendlycities.org/</a:t>
            </a:r>
          </a:p>
        </p:txBody>
      </p:sp>
    </p:spTree>
    <p:extLst>
      <p:ext uri="{BB962C8B-B14F-4D97-AF65-F5344CB8AC3E}">
        <p14:creationId xmlns:p14="http://schemas.microsoft.com/office/powerpoint/2010/main" val="33376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9836" y="428625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Miasto Przyjazne Dzieciom w Polsce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8" y="4024109"/>
            <a:ext cx="1580972" cy="11193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6" y="1466850"/>
            <a:ext cx="6325345" cy="3429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23900" y="1104900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Zaangażowanie                Zaangażowanie               Zaangażowanie</a:t>
            </a: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samorządu		          dzieci                             partnerów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9836" y="50715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Proces włączenia miasta do Programu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9836" y="1438829"/>
            <a:ext cx="5515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FAZA </a:t>
            </a:r>
            <a:r>
              <a:rPr lang="pl-PL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PRZYGOTOWAWCZA (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3-4 miesiące)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Przygotowanie diagnozy sytuacji dzieci w mieście oraz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planu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działań na rzecz najmłodszych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IMPLEMENTACJA (ok. 1 rok)</a:t>
            </a:r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Włączenie planu działań do Strategii Miasta oraz stworzenie platformy współpracy z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partnerami.</a:t>
            </a:r>
          </a:p>
          <a:p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REALIZACJA I REOCENA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(ok. 2 lata)</a:t>
            </a:r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Realizacja zaplanowanych działań i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reocena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rozwiązań zdefiniowanych w planie działań.</a:t>
            </a:r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92" y="3993374"/>
            <a:ext cx="1566808" cy="111566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83" y="1131820"/>
            <a:ext cx="2413389" cy="31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2923" y="472970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Korzyści z przystąpienia do Programu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0" y="4048312"/>
            <a:ext cx="1546789" cy="10951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42923" y="1220073"/>
            <a:ext cx="5906603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Korzyści dla samorządu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polityki społecznej miasta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Korzystanie z międzynarodowych doświadczeń innych miast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Wzmocnienie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kapitału społecznego mieszkańców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Korzyści dla dzieci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Realne uczestnictwo dzieci w życiu miasta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Poszerzanie wiedzy o prawach dziecka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oferty rekreacyjnej i kulturowej dla dzieci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Korzyści dla partnerów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Budowanie społeczeństwa obywatelskiego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Budowanie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 rozwój CSR na rzecz lokalnej społeczności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Budowanie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wielosektorowych partnerstw.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73" y="1220072"/>
            <a:ext cx="3100643" cy="30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78" y="438787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Gdynia jako miasto pilotażowe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8" y="4024108"/>
            <a:ext cx="1580972" cy="11193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4" y="3074099"/>
            <a:ext cx="2659597" cy="177306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34377" y="1076325"/>
            <a:ext cx="6852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Gdynia to pierwsze w Polsce miasto włączone do pilotażu Programu.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Przygotowanie formularza zgłoszenia do Programu, przeprowadzenie diagnozy sytuacji dzieci oraz badania wśród dzieci.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września 2018 r. podpisano Porozumienie o przystąpieniu do Programu.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Kolejne kroki: przygotowanie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lanu Działań i włączenie go do Strategii Miasta.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" y="3075623"/>
            <a:ext cx="3190399" cy="1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7106" y="481516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Aplikacja do Programu 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106" y="1640792"/>
            <a:ext cx="7790543" cy="28004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smtClean="0">
                <a:latin typeface="Arial" charset="0"/>
                <a:ea typeface="Arial" charset="0"/>
                <a:cs typeface="Arial" charset="0"/>
              </a:rPr>
              <a:t>https</a:t>
            </a:r>
            <a:r>
              <a:rPr lang="pl-PL" sz="1600" dirty="0"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pl-PL" sz="1600" dirty="0" smtClean="0">
                <a:latin typeface="Arial" charset="0"/>
                <a:ea typeface="Arial" charset="0"/>
                <a:cs typeface="Arial" charset="0"/>
              </a:rPr>
              <a:t>www.unicef.pl/Miasto-przyjazne-dzieciom</a:t>
            </a:r>
          </a:p>
          <a:p>
            <a:pPr marL="0" indent="0">
              <a:buNone/>
            </a:pPr>
            <a:endParaRPr lang="pl-P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pl-PL" sz="1600" dirty="0" smtClean="0">
                <a:latin typeface="Arial" charset="0"/>
                <a:ea typeface="Arial" charset="0"/>
                <a:cs typeface="Arial" charset="0"/>
              </a:rPr>
              <a:t>Adres e-mail: miasta@unicef.pl </a:t>
            </a:r>
          </a:p>
          <a:p>
            <a:endParaRPr lang="pl-P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pl-PL" sz="1600" dirty="0" smtClean="0">
                <a:latin typeface="Arial" charset="0"/>
                <a:ea typeface="Arial" charset="0"/>
                <a:cs typeface="Arial" charset="0"/>
              </a:rPr>
              <a:t>Numer </a:t>
            </a:r>
            <a:r>
              <a:rPr lang="pl-PL" sz="1600" dirty="0">
                <a:latin typeface="Arial" charset="0"/>
                <a:ea typeface="Arial" charset="0"/>
                <a:cs typeface="Arial" charset="0"/>
              </a:rPr>
              <a:t>telefonu: 22 568 03 </a:t>
            </a:r>
            <a:r>
              <a:rPr lang="pl-PL" sz="1600" dirty="0" smtClean="0">
                <a:latin typeface="Arial" charset="0"/>
                <a:ea typeface="Arial" charset="0"/>
                <a:cs typeface="Arial" charset="0"/>
              </a:rPr>
              <a:t>34</a:t>
            </a:r>
            <a:endParaRPr lang="pl-PL" sz="1600" dirty="0">
              <a:latin typeface="Arial" charset="0"/>
              <a:ea typeface="Arial" charset="0"/>
              <a:cs typeface="Arial" charset="0"/>
            </a:endParaRPr>
          </a:p>
          <a:p>
            <a:endParaRPr lang="pl-PL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pl-PL" sz="1600" dirty="0">
              <a:latin typeface="Arial" charset="0"/>
              <a:ea typeface="Arial" charset="0"/>
              <a:cs typeface="Arial" charset="0"/>
            </a:endParaRPr>
          </a:p>
          <a:p>
            <a:endParaRPr lang="pl-PL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665" y="3999594"/>
            <a:ext cx="156680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CEF Power Point Template 2016 V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2CE0BCA08084DAE0C070FBAB6520A" ma:contentTypeVersion="1" ma:contentTypeDescription="Create a new document." ma:contentTypeScope="" ma:versionID="6bb42ada7f9da0bf90d84fee5f2d37bf">
  <xsd:schema xmlns:xsd="http://www.w3.org/2001/XMLSchema" xmlns:xs="http://www.w3.org/2001/XMLSchema" xmlns:p="http://schemas.microsoft.com/office/2006/metadata/properties" xmlns:ns2="8a630de2-6dc5-477e-ac08-a22012840682" targetNamespace="http://schemas.microsoft.com/office/2006/metadata/properties" ma:root="true" ma:fieldsID="811188f82dd31332ceb4600d8cd617cd" ns2:_="">
    <xsd:import namespace="8a630de2-6dc5-477e-ac08-a22012840682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0de2-6dc5-477e-ac08-a22012840682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dmin"/>
          <xsd:enumeration value="DOC"/>
          <xsd:enumeration value="External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a630de2-6dc5-477e-ac08-a22012840682" xsi:nil="true"/>
  </documentManagement>
</p:properties>
</file>

<file path=customXml/itemProps1.xml><?xml version="1.0" encoding="utf-8"?>
<ds:datastoreItem xmlns:ds="http://schemas.openxmlformats.org/officeDocument/2006/customXml" ds:itemID="{2F119367-76B7-40BB-86D7-7CD587A42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30de2-6dc5-477e-ac08-a22012840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C1D2A-F36C-4340-AD8E-E0B5D93E0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BF71C2-5A86-48FF-8EB4-79118184A74E}">
  <ds:schemaRefs>
    <ds:schemaRef ds:uri="http://schemas.microsoft.com/office/2006/metadata/properties"/>
    <ds:schemaRef ds:uri="http://schemas.microsoft.com/office/infopath/2007/PartnerControls"/>
    <ds:schemaRef ds:uri="8a630de2-6dc5-477e-ac08-a220128406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Ver1.potx</Template>
  <TotalTime>1576</TotalTime>
  <Words>261</Words>
  <Application>Microsoft Office PowerPoint</Application>
  <PresentationFormat>Pokaz na ekranie (16:9)</PresentationFormat>
  <Paragraphs>67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UNICEF Power Point Template 2016 Ver1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Agnieszka Pacak</cp:lastModifiedBy>
  <cp:revision>156</cp:revision>
  <dcterms:created xsi:type="dcterms:W3CDTF">2016-08-29T15:36:18Z</dcterms:created>
  <dcterms:modified xsi:type="dcterms:W3CDTF">2018-09-25T12:30:38Z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0x010100DD92CE0BCA08084DAE0C070FBAB6520A</vt:lpwstr>
  </property>
</Properties>
</file>