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.jpg"/><Relationship Id="rId6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1.png"/><Relationship Id="rId13" Type="http://schemas.openxmlformats.org/officeDocument/2006/relationships/image" Target="../media/image18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5" Type="http://schemas.openxmlformats.org/officeDocument/2006/relationships/image" Target="../media/image20.jpg"/><Relationship Id="rId14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15.jpg"/><Relationship Id="rId7" Type="http://schemas.openxmlformats.org/officeDocument/2006/relationships/image" Target="../media/image13.jpg"/><Relationship Id="rId8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hyperlink" Target="https://www.facebook.com/OOSSP23Gdynia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787" y="4844943"/>
            <a:ext cx="11139919" cy="134896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583348" y="4330491"/>
            <a:ext cx="110253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500"/>
              <a:buNone/>
            </a:pPr>
            <a:r>
              <a:rPr b="1" lang="pl-PL" sz="25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------------------------------------------------------------------------------------------------------</a:t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747940" y="4851121"/>
            <a:ext cx="12893700" cy="13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Wszyscy chcą mieć odpowiedzialne dzieci sprawnie radzące sobie w społeczeństwie, ale kompetencji społecznych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nie zdobywa się na lekcjach na których rządzi przymus i posłuszeństwo. Zdobywa się je swobodnie rozwijając się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z innymi dziećmi pod okiem empatycznego pedagoga, najlepiej nie w czterech ścianach.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200"/>
              <a:buFont typeface="Arial"/>
              <a:buNone/>
            </a:pPr>
            <a:r>
              <a:rPr b="0" i="1" lang="pl-PL" sz="12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- J. Juul  (światowej sławy pedagog i terapeuta rodzinny, twórca humanistycznego podejścia wychowawczego. „Kryzys szkoły”</a:t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8435" y="624759"/>
            <a:ext cx="6775097" cy="345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10353105" y="531828"/>
            <a:ext cx="1584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Tak było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789" y="1696402"/>
            <a:ext cx="4163670" cy="26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957" y="4545475"/>
            <a:ext cx="4651792" cy="20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4963" y="2074944"/>
            <a:ext cx="4490248" cy="211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39769" y="4535643"/>
            <a:ext cx="4869894" cy="211304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624152" y="1162284"/>
            <a:ext cx="11025303" cy="53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500"/>
              <a:buFont typeface="Arial"/>
              <a:buNone/>
            </a:pPr>
            <a:r>
              <a:rPr b="1" i="0" lang="pl-PL" sz="25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-----------------------------------------------------------------------------------------------------</a:t>
            </a:r>
            <a:endParaRPr/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4771" y="336558"/>
            <a:ext cx="1717845" cy="87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91561" y="2832133"/>
            <a:ext cx="858617" cy="1713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8524" y="4453128"/>
            <a:ext cx="5512022" cy="132715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>
            <p:ph type="title"/>
          </p:nvPr>
        </p:nvSpPr>
        <p:spPr>
          <a:xfrm>
            <a:off x="9622025" y="550150"/>
            <a:ext cx="3340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Co już zrobiliśmy</a:t>
            </a:r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486992" y="1254026"/>
            <a:ext cx="11107600" cy="12518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Do tej pory udało się oczyścić teren z nieużytków, niebezpiecznej siatki i samosiejek, które zacie</a:t>
            </a:r>
            <a:r>
              <a:rPr lang="pl-PL" sz="1600">
                <a:solidFill>
                  <a:srgbClr val="056839"/>
                </a:solidFill>
              </a:rPr>
              <a:t>m</a:t>
            </a:r>
            <a:r>
              <a:rPr b="0" i="0" lang="pl-PL" sz="16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niały ogród, nie dając drzewom owocowym przestrzeni i światła słonecznego do wzrostu.</a:t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4225689" y="4576617"/>
            <a:ext cx="5364857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600" u="none" cap="none" strike="noStrik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W uprzątnięciu uczestniczyli harcerze, okoliczni mieszkańcy i radni dzielnicy Wzgórze Św. Maksymiliana,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środowisko Szkoły Podstawowej nr 23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oraz Przedszkola nr 22.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Teren jest uprzątnięty i gotowy do zagospodarowania.</a:t>
            </a:r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904" y="2327796"/>
            <a:ext cx="3496489" cy="351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3360" y="2321589"/>
            <a:ext cx="5598660" cy="166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92575" y="2317504"/>
            <a:ext cx="1704819" cy="351695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542250" y="1197525"/>
            <a:ext cx="111075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500"/>
              <a:buFont typeface="Arial"/>
              <a:buNone/>
            </a:pPr>
            <a:r>
              <a:rPr b="1" lang="pl-PL" sz="2500" u="none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------------------------------------------------------------------------------------------------------</a:t>
            </a:r>
            <a:endParaRPr b="1" sz="2500" u="none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4771" y="336558"/>
            <a:ext cx="1717845" cy="876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058" y="0"/>
            <a:ext cx="119238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547" y="0"/>
            <a:ext cx="1192290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50" y="1644675"/>
            <a:ext cx="10632897" cy="10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>
            <p:ph type="title"/>
          </p:nvPr>
        </p:nvSpPr>
        <p:spPr>
          <a:xfrm>
            <a:off x="9796638" y="490358"/>
            <a:ext cx="3169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Dążymy do tego, </a:t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924775" y="1644675"/>
            <a:ext cx="10415100" cy="10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aby to miejsce </a:t>
            </a:r>
            <a:r>
              <a:rPr lang="pl-PL" sz="1600">
                <a:solidFill>
                  <a:srgbClr val="056839"/>
                </a:solidFill>
              </a:rPr>
              <a:t>dawało</a:t>
            </a: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 nowe możliwości integracji mieszkańców. Dzięki przebywaniu w jednym miejscu</a:t>
            </a:r>
            <a:r>
              <a:rPr lang="pl-PL"/>
              <a:t> </a:t>
            </a: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wielu ludzi na raz, dostarczania im swobodnej, wygodnej atmosfery w przestrzeni, która świetnie nadaje się</a:t>
            </a:r>
            <a:r>
              <a:rPr lang="pl-PL"/>
              <a:t> </a:t>
            </a: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do organizacji różnego rodzaju wspólnych spotkań.</a:t>
            </a:r>
            <a:endParaRPr/>
          </a:p>
        </p:txBody>
      </p:sp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624152" y="1162284"/>
            <a:ext cx="11025303" cy="53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500"/>
              <a:buNone/>
            </a:pPr>
            <a:r>
              <a:rPr b="1" lang="pl-PL" sz="25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-----------------------------------------------------------------------------------------------------</a:t>
            </a:r>
            <a:endParaRPr/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771" y="336558"/>
            <a:ext cx="1717845" cy="876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budynek, zewnętrzne, ganek, drewniane&#10;&#10;Opis wygenerowany automatycznie" id="128" name="Google Shape;12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226" y="3090672"/>
            <a:ext cx="5563064" cy="3127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drzewo, zewnętrzne, roślina, ogród&#10;&#10;Opis wygenerowany automatycznie" id="129" name="Google Shape;12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02541" y="3082540"/>
            <a:ext cx="5574347" cy="3135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9647" y="3037371"/>
            <a:ext cx="4303777" cy="366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175" y="3972825"/>
            <a:ext cx="4438176" cy="26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>
            <p:ph type="title"/>
          </p:nvPr>
        </p:nvSpPr>
        <p:spPr>
          <a:xfrm>
            <a:off x="9464504" y="505292"/>
            <a:ext cx="316955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Przyjaciele projektu</a:t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886276" y="4107432"/>
            <a:ext cx="53103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Nasi sponsorzy</a:t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Urząd Miasta Gdynia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Prezydent Miasta Wojciech Szczurek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Rada Dzielnicy Wzgórze Św. Maksymiliana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Rada Rodziców SP 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EU-BO  Barys Matveychuk</a:t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Mieszkańcy ul. Focha  </a:t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</a:rPr>
              <a:t>Ochotnicza Straż Pożarna</a:t>
            </a:r>
            <a:endParaRPr sz="1600">
              <a:solidFill>
                <a:srgbClr val="056839"/>
              </a:solidFill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7343811" y="3107157"/>
            <a:ext cx="47262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Pozostali darczyńcy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NETZ sp. z o.o.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Małgorzata Burek Logopeda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Przedszkole nr 22 w Gdyni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Aquapark Sopot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Yarn Bowl Pracownia ceramiki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Studio wnętrz FORMA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Yacht Club Stal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Kwiaciarka Kwiaciarki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Akademia Twórczego rozwoju KALAMO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</a:rPr>
              <a:t>LEVEL PRO Bartosz Żebrowski</a:t>
            </a:r>
            <a:endParaRPr sz="1600">
              <a:solidFill>
                <a:srgbClr val="05683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i wielu, wielu dobrych ludzi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624152" y="1162284"/>
            <a:ext cx="11025303" cy="53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500"/>
              <a:buNone/>
            </a:pPr>
            <a:r>
              <a:rPr b="1" lang="pl-PL" sz="25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-----------------------------------------------------------------------------------------------------</a:t>
            </a:r>
            <a:endParaRPr/>
          </a:p>
        </p:txBody>
      </p:sp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771" y="336558"/>
            <a:ext cx="1717845" cy="87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2679" y="5392194"/>
            <a:ext cx="566641" cy="113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8186" y="1609344"/>
            <a:ext cx="1123313" cy="112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3329" y="2784355"/>
            <a:ext cx="564970" cy="825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144" name="Google Shape;14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0122" y="1696401"/>
            <a:ext cx="2038187" cy="101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97518" y="2816124"/>
            <a:ext cx="590724" cy="76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30385" y="2784355"/>
            <a:ext cx="1048423" cy="77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79320" y="1909656"/>
            <a:ext cx="826152" cy="58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75214" y="1974496"/>
            <a:ext cx="1771450" cy="52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11949" y="3179717"/>
            <a:ext cx="1843350" cy="22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636811" y="2027891"/>
            <a:ext cx="1594107" cy="383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151" name="Google Shape;151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182252" y="1978760"/>
            <a:ext cx="1658174" cy="370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645" y="4943755"/>
            <a:ext cx="5565038" cy="139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461" y="2081096"/>
            <a:ext cx="11506501" cy="139017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>
            <p:ph type="title"/>
          </p:nvPr>
        </p:nvSpPr>
        <p:spPr>
          <a:xfrm>
            <a:off x="9348215" y="499502"/>
            <a:ext cx="305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Jak możemy pomóc?</a:t>
            </a: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534429" y="1910770"/>
            <a:ext cx="11204748" cy="3036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Projekt ogrodu społecznego zrzesza już wielu mieszkańców Gdyni, instytucji i podmiotów prywatnych. Nadzó</a:t>
            </a:r>
            <a:r>
              <a:rPr lang="pl-PL" sz="1600">
                <a:solidFill>
                  <a:srgbClr val="056839"/>
                </a:solidFill>
              </a:rPr>
              <a:t>r</a:t>
            </a: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 nad </a:t>
            </a:r>
            <a:r>
              <a:rPr lang="pl-PL" sz="1600">
                <a:solidFill>
                  <a:srgbClr val="056839"/>
                </a:solidFill>
              </a:rPr>
              <a:t>organizacją przestrzeni</a:t>
            </a: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 prze</a:t>
            </a:r>
            <a:r>
              <a:rPr lang="pl-PL" sz="1600">
                <a:solidFill>
                  <a:srgbClr val="056839"/>
                </a:solidFill>
              </a:rPr>
              <a:t>jęła właśnie Rada Rodziców SP23.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Każdy może stać się częścią tego niezwykłego projektu, poprzez bezpośrednie zaangażowanie w jego powstawanie na każdym etapie.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1600"/>
              <a:buFont typeface="Arial"/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</a:t>
            </a:r>
            <a:r>
              <a:rPr lang="pl-PL"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Chcemy tworzyć ogród razem z Wami!</a:t>
            </a:r>
            <a:endParaRPr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C63F"/>
              </a:buClr>
              <a:buSzPts val="1600"/>
              <a:buFont typeface="Arial"/>
              <a:buNone/>
            </a:pPr>
            <a:r>
              <a:rPr lang="pl-PL"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Chętnie odpowiemy na Wasze pytania.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624152" y="5061947"/>
            <a:ext cx="5383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u="sng">
                <a:solidFill>
                  <a:schemeClr val="hlink"/>
                </a:solidFill>
                <a:hlinkClick r:id="rId4"/>
              </a:rPr>
              <a:t>https://www.facebook.com/OOSSP23Gdynia</a:t>
            </a:r>
            <a:endParaRPr sz="1600">
              <a:solidFill>
                <a:srgbClr val="0568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adres e-mail: </a:t>
            </a:r>
            <a:r>
              <a:rPr lang="pl-PL" sz="1600">
                <a:solidFill>
                  <a:srgbClr val="056839"/>
                </a:solidFill>
              </a:rPr>
              <a:t>otwartyogród.sp23@gmail.com</a:t>
            </a:r>
            <a:endParaRPr sz="1600">
              <a:solidFill>
                <a:srgbClr val="0568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adres e-mail: sekretariat@sp23gdynia.pl</a:t>
            </a:r>
            <a:endParaRPr sz="1600">
              <a:solidFill>
                <a:srgbClr val="0568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56839"/>
              </a:solidFill>
            </a:endParaRPr>
          </a:p>
        </p:txBody>
      </p:sp>
      <p:sp>
        <p:nvSpPr>
          <p:cNvPr id="161" name="Google Shape;161;p19"/>
          <p:cNvSpPr txBox="1"/>
          <p:nvPr>
            <p:ph idx="1" type="body"/>
          </p:nvPr>
        </p:nvSpPr>
        <p:spPr>
          <a:xfrm>
            <a:off x="624152" y="1162284"/>
            <a:ext cx="11025303" cy="53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839"/>
              </a:buClr>
              <a:buSzPts val="2500"/>
              <a:buNone/>
            </a:pPr>
            <a:r>
              <a:rPr b="1" lang="pl-PL" sz="2500">
                <a:solidFill>
                  <a:srgbClr val="056839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-----------------------------------------------------------------------------------------------------</a:t>
            </a:r>
            <a:endParaRPr/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771" y="336558"/>
            <a:ext cx="1717845" cy="876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roślina, drzewo, agawa, dłoń&#10;&#10;Opis wygenerowany automatycznie" id="163" name="Google Shape;16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1957" y="3856781"/>
            <a:ext cx="4447498" cy="2501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