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4" r:id="rId2"/>
    <p:sldId id="257" r:id="rId3"/>
    <p:sldId id="265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0" autoAdjust="0"/>
    <p:restoredTop sz="94614" autoAdjust="0"/>
  </p:normalViewPr>
  <p:slideViewPr>
    <p:cSldViewPr>
      <p:cViewPr varScale="1">
        <p:scale>
          <a:sx n="103" d="100"/>
          <a:sy n="103" d="100"/>
        </p:scale>
        <p:origin x="-2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D17FA3B-C404-4317-B0BC-953931111309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oliniow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D17FA3B-C404-4317-B0BC-953931111309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D17FA3B-C404-4317-B0BC-953931111309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937370"/>
          </a:xfrm>
        </p:spPr>
        <p:txBody>
          <a:bodyPr>
            <a:normAutofit/>
          </a:bodyPr>
          <a:lstStyle/>
          <a:p>
            <a:r>
              <a:rPr lang="pl-PL" dirty="0" smtClean="0"/>
              <a:t>Rozwiązywanie </a:t>
            </a:r>
            <a:r>
              <a:rPr lang="pl-PL" dirty="0"/>
              <a:t>problemów alkoholowych w gminie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pl-PL" sz="3200" dirty="0" smtClean="0"/>
          </a:p>
          <a:p>
            <a:pPr marL="64008" indent="0">
              <a:buNone/>
            </a:pPr>
            <a:endParaRPr lang="pl-PL" sz="3200" dirty="0"/>
          </a:p>
          <a:p>
            <a:pPr marL="64008" indent="0">
              <a:buNone/>
            </a:pPr>
            <a:r>
              <a:rPr lang="pl-PL" sz="2800" dirty="0" smtClean="0"/>
              <a:t>Szkolenia </a:t>
            </a:r>
            <a:r>
              <a:rPr lang="pl-PL" sz="2800" dirty="0"/>
              <a:t>dla gminnych komisji rozwiązywania problemów alkoholowych</a:t>
            </a:r>
          </a:p>
          <a:p>
            <a:pPr marL="64008" indent="0">
              <a:buNone/>
            </a:pPr>
            <a:r>
              <a:rPr lang="pl-PL" sz="2800" dirty="0"/>
              <a:t>Gdańsk, dn. 17.10.2016 r.</a:t>
            </a:r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1928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Ustawa o wychowaniu w trzeźwości i przeciwdziałaniu alkoholizmowi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1.  Art. 4’ ust.4 ustawy :</a:t>
            </a:r>
          </a:p>
          <a:p>
            <a:pPr marL="0" indent="0" algn="just">
              <a:buNone/>
            </a:pPr>
            <a:r>
              <a:rPr lang="pl-PL" sz="2800" dirty="0" smtClean="0"/>
              <a:t>„</a:t>
            </a:r>
            <a:r>
              <a:rPr lang="pl-PL" sz="2800" dirty="0" smtClean="0"/>
              <a:t>w skład gkrpa wchodzą osoby przeszkolone </a:t>
            </a:r>
          </a:p>
          <a:p>
            <a:pPr marL="0" indent="0" algn="just">
              <a:buNone/>
            </a:pPr>
            <a:r>
              <a:rPr lang="pl-PL" sz="2800" dirty="0" smtClean="0"/>
              <a:t>w </a:t>
            </a:r>
            <a:r>
              <a:rPr lang="pl-PL" sz="2800" dirty="0" smtClean="0"/>
              <a:t>zakresie profilaktyki i rozwiązywania </a:t>
            </a:r>
            <a:r>
              <a:rPr lang="pl-PL" sz="2800" dirty="0" smtClean="0"/>
              <a:t>   problemów alkoholowych</a:t>
            </a:r>
            <a:r>
              <a:rPr lang="pl-PL" sz="2800" dirty="0" smtClean="0"/>
              <a:t>”</a:t>
            </a:r>
          </a:p>
          <a:p>
            <a:pPr marL="0" indent="0" algn="just">
              <a:buNone/>
            </a:pPr>
            <a:r>
              <a:rPr lang="pl-PL" sz="2800" dirty="0" smtClean="0"/>
              <a:t>2. Kompetencje i umiejętności osób </a:t>
            </a:r>
            <a:r>
              <a:rPr lang="pl-PL" sz="2800" dirty="0" smtClean="0"/>
              <a:t>wchodzących w </a:t>
            </a:r>
            <a:r>
              <a:rPr lang="pl-PL" sz="2800" dirty="0" smtClean="0"/>
              <a:t>skład gkrpa, powinny być ściśle </a:t>
            </a:r>
            <a:r>
              <a:rPr lang="pl-PL" sz="2800" dirty="0" smtClean="0"/>
              <a:t>związane z </a:t>
            </a:r>
            <a:r>
              <a:rPr lang="pl-PL" sz="2800" dirty="0" smtClean="0"/>
              <a:t>zadaniami, jakie komisja wykonuje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4897820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Zadnia GKRPA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sz="3200" dirty="0"/>
              <a:t>Inicjowanie działań w zakresie realizacji zadań własnych gminy związanych z profilaktyką i rozwiązywaniem problemów alkoholowych (art. 4’ ust. 3 ustawy).</a:t>
            </a:r>
          </a:p>
          <a:p>
            <a:pPr algn="just"/>
            <a:r>
              <a:rPr lang="pl-PL" sz="3200" dirty="0"/>
              <a:t>Podejmowanie czynności zmierzających do orzeczenia o zastosowaniu  wobec osoby uzależnionej od alkoholu obowiązku poddania się leczeniu w zakładzie lecznictwa odwykowego.</a:t>
            </a:r>
          </a:p>
          <a:p>
            <a:pPr algn="just"/>
            <a:r>
              <a:rPr lang="pl-PL" sz="3200" dirty="0"/>
              <a:t>Kontrola przestrzegania zasad i warunków korzystania z zezwoleń na sprzedaż lub podawanie napojów alkoholowych.</a:t>
            </a:r>
          </a:p>
          <a:p>
            <a:pPr algn="just"/>
            <a:r>
              <a:rPr lang="pl-PL" sz="3200" dirty="0"/>
              <a:t>Realizacja procedury „Niebieskie karty”</a:t>
            </a:r>
          </a:p>
          <a:p>
            <a:pPr algn="just"/>
            <a:r>
              <a:rPr lang="pl-PL" sz="3200" dirty="0"/>
              <a:t>Udział w pracach zespołów interdyscyplinarnych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86639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 GKRPA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Osoby o różnych, uzupełniających się kompetencjach</a:t>
            </a:r>
          </a:p>
          <a:p>
            <a:r>
              <a:rPr lang="pl-PL" dirty="0" smtClean="0"/>
              <a:t>Przedstawiciele służb z tereny gminy – policjanci, pracownicy socjalni, przedstawiciele stowarzyszeń abstynenckich, szkół, służby zdrowia, terapeuci</a:t>
            </a:r>
          </a:p>
          <a:p>
            <a:r>
              <a:rPr lang="pl-PL" dirty="0" smtClean="0"/>
              <a:t>Zespoły problemowe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3155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szkolenia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Nabycie przez uczestników jednorodnej wiedzy w obszarze profilaktyki i rozwiązywania problemów alkoholowych</a:t>
            </a:r>
          </a:p>
          <a:p>
            <a:pPr algn="just"/>
            <a:r>
              <a:rPr lang="pl-PL" dirty="0" smtClean="0"/>
              <a:t>Zwiększenie kompetencji do podejmowania skutecznych i adekwatnych działań </a:t>
            </a:r>
          </a:p>
          <a:p>
            <a:pPr algn="just"/>
            <a:r>
              <a:rPr lang="pl-PL" dirty="0" smtClean="0"/>
              <a:t>Wyrównanie poziomu </a:t>
            </a:r>
            <a:r>
              <a:rPr lang="pl-PL" dirty="0" smtClean="0"/>
              <a:t>interdyscyplinarnego przygotowania członków gkrpa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74196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szkolenia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6-5 głównych bloków tematycznych, </a:t>
            </a:r>
          </a:p>
          <a:p>
            <a:r>
              <a:rPr lang="pl-PL" dirty="0" smtClean="0"/>
              <a:t>Każdy blok zawiera główne zagadnienia do pracy szkoleniowej , czas, formę realizacji – wykład, warsztat</a:t>
            </a:r>
          </a:p>
          <a:p>
            <a:r>
              <a:rPr lang="pl-PL" dirty="0" smtClean="0"/>
              <a:t>Łączny czas szkolenia – 53 godziny dydaktyczne (45 minut)</a:t>
            </a:r>
          </a:p>
          <a:p>
            <a:r>
              <a:rPr lang="pl-PL" dirty="0" smtClean="0"/>
              <a:t>Wykładowcy – wyższe wykształcenie, minimum 5-letnie doświadczenie w temacie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92733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Ramowy program szkolenia - PARPA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pl-PL" sz="2800" dirty="0" smtClean="0"/>
              <a:t>Wprowadzenie – 3,5 godz.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Uzależnienie od alkoholu oraz picia ryzykownego, szkodliwego. Współuzależnienie – 17 godz. 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Przemoc w rodzinie – 13 godz.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Pomoc dla dzieci krzywdzonych/dzieci z rodzin z problemem alkoholowym – 4 godz.</a:t>
            </a:r>
          </a:p>
          <a:p>
            <a:pPr marL="514350" indent="-514350">
              <a:buAutoNum type="arabicPeriod" startAt="5"/>
            </a:pPr>
            <a:r>
              <a:rPr lang="pl-PL" sz="2800" dirty="0" smtClean="0"/>
              <a:t>Profilaktyka wobec dzieci i młodzieży – 9 godz.</a:t>
            </a:r>
          </a:p>
          <a:p>
            <a:pPr marL="514350" indent="-514350">
              <a:buAutoNum type="arabicPeriod" startAt="5"/>
            </a:pPr>
            <a:r>
              <a:rPr lang="pl-PL" sz="2800" dirty="0" smtClean="0"/>
              <a:t>Zagadnienia prawne, w tym budowa gminnych programów – 7 godz.</a:t>
            </a:r>
          </a:p>
        </p:txBody>
      </p:sp>
    </p:spTree>
    <p:extLst>
      <p:ext uri="{BB962C8B-B14F-4D97-AF65-F5344CB8AC3E}">
        <p14:creationId xmlns:p14="http://schemas.microsoft.com/office/powerpoint/2010/main" val="23295528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Szkolenie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Jak zorganizować szkolenie</a:t>
            </a:r>
          </a:p>
          <a:p>
            <a:r>
              <a:rPr lang="pl-PL" dirty="0" smtClean="0"/>
              <a:t>Oferty – które wybrać – konkurs ofert (NPZ)</a:t>
            </a:r>
          </a:p>
          <a:p>
            <a:r>
              <a:rPr lang="pl-PL" dirty="0" smtClean="0"/>
              <a:t>Co z gminnym programem przeciwdziałania narkomanii ?</a:t>
            </a:r>
          </a:p>
          <a:p>
            <a:r>
              <a:rPr lang="pl-PL" dirty="0" smtClean="0"/>
              <a:t>Osoby odpowiedzialne</a:t>
            </a:r>
          </a:p>
          <a:p>
            <a:r>
              <a:rPr lang="pl-PL" dirty="0" smtClean="0"/>
              <a:t>Pomoc – Urząd Marszałkowski, „łączenie sił”</a:t>
            </a:r>
          </a:p>
          <a:p>
            <a:r>
              <a:rPr lang="pl-PL" dirty="0" smtClean="0"/>
              <a:t>Finansowanie szkoleń – zaplanowanie budżetu</a:t>
            </a:r>
          </a:p>
          <a:p>
            <a:r>
              <a:rPr lang="pl-PL" dirty="0" smtClean="0"/>
              <a:t>Udział w konferencjach, szkoleniach i seminariach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65521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124</TotalTime>
  <Words>360</Words>
  <Application>Microsoft Office PowerPoint</Application>
  <PresentationFormat>Pokaz na ekranie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Energetyczny</vt:lpstr>
      <vt:lpstr>Rozwiązywanie problemów alkoholowych w gminie</vt:lpstr>
      <vt:lpstr>Ustawa o wychowaniu w trzeźwości i przeciwdziałaniu alkoholizmowi</vt:lpstr>
      <vt:lpstr>Zadnia GKRPA</vt:lpstr>
      <vt:lpstr>Skład GKRPA</vt:lpstr>
      <vt:lpstr>Cele szkolenia</vt:lpstr>
      <vt:lpstr>Program szkolenia</vt:lpstr>
      <vt:lpstr>Ramowy program szkolenia - PARPA</vt:lpstr>
      <vt:lpstr>Szkolenie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Rozwiązywanie problemów alkoholowych w gminie</dc:title>
  <dc:creator>Małgorzata Pobłocka</dc:creator>
  <cp:lastModifiedBy>Małgorzata Pobłocka</cp:lastModifiedBy>
  <cp:revision>14</cp:revision>
  <dcterms:created xsi:type="dcterms:W3CDTF">2016-10-03T13:07:57Z</dcterms:created>
  <dcterms:modified xsi:type="dcterms:W3CDTF">2016-10-11T07:43:21Z</dcterms:modified>
</cp:coreProperties>
</file>